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0261511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72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a:latin typeface="Times New Roman" panose="02020603050405020304" pitchFamily="18" charset="0"/>
                <a:cs typeface="Times New Roman" panose="02020603050405020304" pitchFamily="18" charset="0"/>
              </a:rPr>
              <a:t>9</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23289590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жаңбыр жауады. Солтүстік-батыстан солтүстік-шығысқа 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01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30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01 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жауады. Сол</a:t>
            </a:r>
            <a:r>
              <a:rPr lang="uz-Cyrl-U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14133</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3842</cp:revision>
  <cp:lastPrinted>2021-07-01T03:56:27Z</cp:lastPrinted>
  <dcterms:created xsi:type="dcterms:W3CDTF">2018-03-27T06:03:00Z</dcterms:created>
  <dcterms:modified xsi:type="dcterms:W3CDTF">2025-09-29T07:08:47Z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