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29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3444531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30</a:t>
            </a:r>
            <a:r>
              <a:rPr lang="kk-KZ" sz="1100" b="1" dirty="0">
                <a:latin typeface="Times New Roman" pitchFamily="18" charset="0"/>
                <a:cs typeface="Times New Roman" pitchFamily="18" charset="0"/>
              </a:rPr>
              <a:t>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30</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Солтүстік-батыстан жел соғады, күші 9-14 м/с. Ауа температурасы түнде 3-5 градус аяз, күндіз 5-7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01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30</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ru-RU" sz="1100" dirty="0">
                <a:latin typeface="Times New Roman" pitchFamily="18" charset="0"/>
                <a:cs typeface="Times New Roman" pitchFamily="18" charset="0"/>
              </a:rPr>
              <a:t>ж</a:t>
            </a:r>
            <a:r>
              <a:rPr lang="kk-KZ" sz="1100" dirty="0">
                <a:latin typeface="Times New Roman" pitchFamily="18" charset="0"/>
                <a:cs typeface="Times New Roman" pitchFamily="18" charset="0"/>
              </a:rPr>
              <a:t>аңбыр. </a:t>
            </a:r>
            <a:r>
              <a:rPr lang="kk-KZ" sz="110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9-14 м/с. Ауа температурасы 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01 </a:t>
            </a:r>
            <a:r>
              <a:rPr lang="kk-KZ" sz="1100" dirty="0">
                <a:solidFill>
                  <a:schemeClr val="tx1"/>
                </a:solidFill>
                <a:latin typeface="Times New Roman" pitchFamily="18" charset="0"/>
                <a:cs typeface="Times New Roman" pitchFamily="18" charset="0"/>
              </a:rPr>
              <a:t>қазанда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17257</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6943</cp:revision>
  <cp:lastPrinted>2021-07-01T03:56:27Z</cp:lastPrinted>
  <dcterms:created xsi:type="dcterms:W3CDTF">2018-03-27T06:03:00Z</dcterms:created>
  <dcterms:modified xsi:type="dcterms:W3CDTF">2025-09-29T07:26:44Z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