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2472" y="-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25568420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273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сентября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01 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30 сентября по 20 ч. 01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северо-западный 3-8 м/с. Температура воздуха ночью 1-3 мороза, днем 9-11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    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02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01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02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2-4 мороза.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8472820"/>
              </p:ext>
            </p:extLst>
          </p:nvPr>
        </p:nvGraphicFramePr>
        <p:xfrm>
          <a:off x="4986306" y="4419203"/>
          <a:ext cx="4759297" cy="203413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598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26151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5187</TotalTime>
  <Words>554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886</cp:revision>
  <cp:lastPrinted>2021-07-01T03:56:27Z</cp:lastPrinted>
  <dcterms:created xsi:type="dcterms:W3CDTF">2024-09-22T07:48:17Z</dcterms:created>
  <dcterms:modified xsi:type="dcterms:W3CDTF">2025-09-30T08:04:18Z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