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104732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30 сентября по 20 ч.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 с переходом в снег). Ветер северо-западный 7-12 м/с. Температура воздуха ночью 1-3 мороза, днем 5-7 тепла. 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осадки (дождь, снег), туман. Ветер северо-западный 9-14 м/с. Температура воздуха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81555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25215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4941</cp:revision>
  <cp:lastPrinted>2021-07-01T03:56:27Z</cp:lastPrinted>
  <dcterms:created xsi:type="dcterms:W3CDTF">2018-03-27T06:03:00Z</dcterms:created>
  <dcterms:modified xsi:type="dcterms:W3CDTF">2025-09-30T07:43:16Z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