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>
        <p:scale>
          <a:sx n="125" d="100"/>
          <a:sy n="125" d="100"/>
        </p:scale>
        <p:origin x="-1710" y="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40321745"/>
              </p:ext>
            </p:extLst>
          </p:nvPr>
        </p:nvGraphicFramePr>
        <p:xfrm>
          <a:off x="307975" y="2588895"/>
          <a:ext cx="4465638" cy="2835261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1515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273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сентября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93101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01 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30 сентября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 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. 01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 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осадки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(дождь с переходом в снег). Ветер северо-западный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, временами порывы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15-18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4-6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7-9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02 октября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01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02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 западный 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3-5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0619" y="350100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на 30 сентября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08611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13926930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569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5738" y="97644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Жайнакова З.Ж. /Кириллова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27289</TotalTime>
  <Words>607</Words>
  <Application>Microsoft Office PowerPoint</Application>
  <PresentationFormat>Лист A4 (210x297 мм)</PresentationFormat>
  <Paragraphs>91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4986</cp:revision>
  <cp:lastPrinted>2021-07-01T03:56:27Z</cp:lastPrinted>
  <dcterms:created xsi:type="dcterms:W3CDTF">2018-03-27T06:03:00Z</dcterms:created>
  <dcterms:modified xsi:type="dcterms:W3CDTF">2025-09-30T08:01:33Z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