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386097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30 сентября по 20 ч. 01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небольшие осадки (дождь с переходом в снег). Ветер северо-западный 7-12 м/с. Температура воздуха ночью 1-3 мороза,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осадки (дождь, снег), 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1-3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74257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28065</TotalTime>
  <Words>660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5102</cp:revision>
  <cp:lastPrinted>2021-07-01T03:56:27Z</cp:lastPrinted>
  <dcterms:created xsi:type="dcterms:W3CDTF">2018-03-27T06:03:00Z</dcterms:created>
  <dcterms:modified xsi:type="dcterms:W3CDTF">2025-09-30T07:43:19Z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