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935705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 с переходом в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729" y="226333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7428797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19638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3558</cp:revision>
  <cp:lastPrinted>2021-10-14T11:15:53Z</cp:lastPrinted>
  <dcterms:created xsi:type="dcterms:W3CDTF">2018-03-27T06:03:00Z</dcterms:created>
  <dcterms:modified xsi:type="dcterms:W3CDTF">2025-09-30T06:14:48Z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