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10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704044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7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утром и днем небольшие осадки (дождь, снег). Ветер 7-12 м/с. Температура воздуха ночью 2-4 мороза, днем 5-7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октября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Температура воздуха 2-4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634174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6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24420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3823</cp:revision>
  <cp:lastPrinted>2021-07-01T03:56:27Z</cp:lastPrinted>
  <dcterms:created xsi:type="dcterms:W3CDTF">2018-03-27T06:03:00Z</dcterms:created>
  <dcterms:modified xsi:type="dcterms:W3CDTF">2025-09-30T06:09:08Z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