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329719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273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30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30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55600"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ночью 2-7, днем 9-14 м/с. Температура воздуха ночью 4-6 мороза, днем 6-8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октября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октября</a:t>
            </a:r>
          </a:p>
          <a:p>
            <a:pPr algn="ctr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55600"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(дождь с переходом в снег). Ветер северо-западный 9-14, порывы 15-20 м/с. Температура воздуха 1-3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411855"/>
            <a:ext cx="4762819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AEA96F40-7BCE-4A90-B584-E8342D542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744834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С./Смагулова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</TotalTime>
  <Words>651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266</cp:revision>
  <dcterms:modified xsi:type="dcterms:W3CDTF">2025-09-30T09:52:04Z</dcterms:modified>
</cp:coreProperties>
</file>