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№273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сентября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01 октября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30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01 октября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дождь, днем временами сильный дождь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5-10, днем порывы 14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и днем 5-7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 smtClean="0"/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02 октября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01 октября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дождь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46166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сентября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232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8247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1,64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145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0,72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188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0,47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Мухитдинова Р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21585</TotalTime>
  <Words>566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5214</cp:revision>
  <cp:lastPrinted>2021-07-01T03:56:27Z</cp:lastPrinted>
  <dcterms:created xsi:type="dcterms:W3CDTF">2018-03-27T06:03:00Z</dcterms:created>
  <dcterms:modified xsi:type="dcterms:W3CDTF">2025-09-30T07:07:23Z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