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66470883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77272249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утром и днем 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8-13, днем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-10,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-16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14251</TotalTime>
  <Words>616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3760</cp:revision>
  <cp:lastPrinted>2021-07-01T03:56:27Z</cp:lastPrinted>
  <dcterms:created xsi:type="dcterms:W3CDTF">2018-03-27T06:03:00Z</dcterms:created>
  <dcterms:modified xsi:type="dcterms:W3CDTF">2025-09-30T06:27:57Z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