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8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18207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48662"/>
            <a:ext cx="4390332" cy="1646605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западный 9-14 м/с. Температура воздуха ночью 1-3 мороза, днем 5-7 тепла.</a:t>
            </a:r>
            <a:endParaRPr lang="ru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осадки (дождь, снег). Ветер юго-западный 9-14 м/с. Температура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воздуха 2-4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800219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октября, ночью 02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49860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7146</cp:revision>
  <cp:lastPrinted>2025-08-12T06:13:34Z</cp:lastPrinted>
  <dcterms:created xsi:type="dcterms:W3CDTF">2018-03-27T06:03:00Z</dcterms:created>
  <dcterms:modified xsi:type="dcterms:W3CDTF">2025-09-30T06:15:17Z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