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01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>
                <a:solidFill>
                  <a:schemeClr val="tx1"/>
                </a:solidFill>
              </a:rPr>
              <a:t>утром и днем дождь, временами сильный дождь. Ветер восточный 3-8, временами порывы 13 м/с. Температура воздуха ночью и днем 6-8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дождь. Ветер восточный 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723974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26792</TotalTime>
  <Words>727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6365</cp:revision>
  <cp:lastPrinted>2021-07-01T09:11:30Z</cp:lastPrinted>
  <dcterms:created xsi:type="dcterms:W3CDTF">2018-03-27T06:03:00Z</dcterms:created>
  <dcterms:modified xsi:type="dcterms:W3CDTF">2025-09-30T06:35:16Z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