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25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7176496"/>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273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01</a:t>
            </a:r>
            <a:r>
              <a:rPr lang="kk-KZ" sz="1200" b="1" dirty="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қазан</a:t>
            </a:r>
          </a:p>
          <a:p>
            <a:r>
              <a:rPr lang="kk-KZ" sz="1200" b="1" dirty="0" smtClean="0">
                <a:solidFill>
                  <a:prstClr val="black"/>
                </a:solidFill>
                <a:latin typeface="Times New Roman" panose="02020603050405020304" pitchFamily="18" charset="0"/>
                <a:cs typeface="Times New Roman" panose="02020603050405020304" pitchFamily="18" charset="0"/>
              </a:rPr>
              <a:t>30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01 </a:t>
            </a:r>
            <a:r>
              <a:rPr lang="kk-KZ" altLang="ru-RU"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2025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20-дейін</a:t>
            </a:r>
          </a:p>
          <a:p>
            <a:pPr algn="just"/>
            <a:r>
              <a:rPr lang="kk-KZ" sz="1200" dirty="0" smtClean="0">
                <a:solidFill>
                  <a:prstClr val="black"/>
                </a:solidFill>
                <a:latin typeface="Times New Roman" panose="02020603050405020304" pitchFamily="18" charset="0"/>
              </a:rPr>
              <a:t>Көшпелі бұлтты</a:t>
            </a:r>
            <a:r>
              <a:rPr lang="kk-KZ" sz="1200" dirty="0">
                <a:solidFill>
                  <a:prstClr val="black"/>
                </a:solidFill>
                <a:latin typeface="Times New Roman" panose="02020603050405020304" pitchFamily="18" charset="0"/>
              </a:rPr>
              <a:t>, </a:t>
            </a:r>
            <a:r>
              <a:rPr lang="kk-KZ" sz="1200" dirty="0">
                <a:solidFill>
                  <a:prstClr val="black"/>
                </a:solidFill>
                <a:latin typeface="Times New Roman" panose="02020603050405020304" pitchFamily="18" charset="0"/>
              </a:rPr>
              <a:t>күндіз</a:t>
            </a:r>
            <a:r>
              <a:rPr lang="kk-KZ" sz="1200" dirty="0" smtClean="0">
                <a:solidFill>
                  <a:prstClr val="black"/>
                </a:solidFill>
                <a:latin typeface="Times New Roman" panose="02020603050405020304" pitchFamily="18" charset="0"/>
              </a:rPr>
              <a:t> жаңбыр. Солтүстік-баыстан </a:t>
            </a:r>
            <a:r>
              <a:rPr lang="kk-KZ" sz="1200" dirty="0">
                <a:solidFill>
                  <a:prstClr val="black"/>
                </a:solidFill>
                <a:latin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rPr>
              <a:t>9-14 </a:t>
            </a:r>
            <a:r>
              <a:rPr lang="kk-KZ" sz="1200" dirty="0">
                <a:solidFill>
                  <a:prstClr val="black"/>
                </a:solidFill>
                <a:latin typeface="Times New Roman" panose="02020603050405020304" pitchFamily="18" charset="0"/>
              </a:rPr>
              <a:t>м/с. Ауа температурасы түнде </a:t>
            </a:r>
            <a:r>
              <a:rPr lang="kk-KZ" sz="1200" dirty="0" smtClean="0">
                <a:solidFill>
                  <a:prstClr val="black"/>
                </a:solidFill>
                <a:latin typeface="Times New Roman" panose="02020603050405020304" pitchFamily="18" charset="0"/>
              </a:rPr>
              <a:t>1-3  </a:t>
            </a:r>
            <a:r>
              <a:rPr lang="kk-KZ" sz="1200" dirty="0" smtClean="0">
                <a:solidFill>
                  <a:prstClr val="black"/>
                </a:solidFill>
                <a:latin typeface="Times New Roman" panose="02020603050405020304" pitchFamily="18" charset="0"/>
              </a:rPr>
              <a:t>аяз, </a:t>
            </a:r>
            <a:r>
              <a:rPr lang="kk-KZ" sz="1200" dirty="0">
                <a:solidFill>
                  <a:prstClr val="black"/>
                </a:solidFill>
                <a:latin typeface="Times New Roman" panose="02020603050405020304" pitchFamily="18" charset="0"/>
              </a:rPr>
              <a:t>күндіз </a:t>
            </a:r>
            <a:r>
              <a:rPr lang="kk-KZ" sz="1200" dirty="0" smtClean="0">
                <a:solidFill>
                  <a:prstClr val="black"/>
                </a:solidFill>
                <a:latin typeface="Times New Roman" panose="02020603050405020304" pitchFamily="18" charset="0"/>
              </a:rPr>
              <a:t>8-10 </a:t>
            </a:r>
            <a:r>
              <a:rPr lang="kk-KZ" sz="1200" dirty="0">
                <a:solidFill>
                  <a:prstClr val="black"/>
                </a:solidFill>
                <a:latin typeface="Times New Roman" panose="02020603050405020304" pitchFamily="18" charset="0"/>
              </a:rPr>
              <a:t>градус жылы</a:t>
            </a:r>
            <a:r>
              <a:rPr lang="kk-KZ" sz="1200" dirty="0" smtClean="0">
                <a:solidFill>
                  <a:prstClr val="black"/>
                </a:solidFill>
                <a:latin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қазан</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01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қазан</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Солтүстік-батыстан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15-20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 </a:t>
            </a:r>
            <a:r>
              <a:rPr lang="kk-KZ" sz="1200" kern="900" dirty="0" smtClean="0">
                <a:solidFill>
                  <a:srgbClr val="000000"/>
                </a:solidFill>
                <a:latin typeface="Times New Roman" panose="02020603050405020304" pitchFamily="18" charset="0"/>
                <a:ea typeface="Times New Roman" panose="02020603050405020304" pitchFamily="18" charset="0"/>
              </a:rPr>
              <a:t>градус аяз</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04109379"/>
              </p:ext>
            </p:extLst>
          </p:nvPr>
        </p:nvGraphicFramePr>
        <p:xfrm>
          <a:off x="5024389" y="4169325"/>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2247" y="2589664"/>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01</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02 </a:t>
            </a:r>
            <a:r>
              <a:rPr lang="kk-KZ" sz="1200" dirty="0" smtClean="0">
                <a:solidFill>
                  <a:prstClr val="black"/>
                </a:solidFill>
                <a:latin typeface="Times New Roman" panose="02020603050405020304" pitchFamily="18" charset="0"/>
                <a:cs typeface="Times New Roman" panose="02020603050405020304" pitchFamily="18" charset="0"/>
              </a:rPr>
              <a:t>қазан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 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26041</TotalTime>
  <Words>582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5099</cp:revision>
  <cp:lastPrinted>2021-07-01T07:38:07Z</cp:lastPrinted>
  <dcterms:created xsi:type="dcterms:W3CDTF">2018-03-27T06:03:00Z</dcterms:created>
  <dcterms:modified xsi:type="dcterms:W3CDTF">2025-09-30T08:06:30Z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