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357218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a:t>
            </a:r>
            <a:r>
              <a:rPr lang="kk-KZ" sz="1150" b="1" dirty="0" smtClean="0">
                <a:latin typeface="Times New Roman" panose="02020603050405020304" pitchFamily="18" charset="0"/>
                <a:cs typeface="Times New Roman" panose="02020603050405020304" pitchFamily="18" charset="0"/>
              </a:rPr>
              <a:t> 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30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a:t>
            </a:r>
            <a:r>
              <a:rPr lang="kk-KZ" sz="1150" b="1" dirty="0" smtClean="0">
                <a:latin typeface="Times New Roman" panose="02020603050405020304" pitchFamily="18" charset="0"/>
                <a:cs typeface="Times New Roman" panose="02020603050405020304" pitchFamily="18" charset="0"/>
              </a:rPr>
              <a:t> 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Солтүстік-батыстан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 күндіз екпіні 10</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м/с. Ауа </a:t>
            </a:r>
            <a:r>
              <a:rPr lang="kk-KZ" sz="1150" dirty="0" smtClean="0">
                <a:latin typeface="Times New Roman" panose="02020603050405020304" pitchFamily="18" charset="0"/>
                <a:cs typeface="Times New Roman" panose="02020603050405020304" pitchFamily="18" charset="0"/>
              </a:rPr>
              <a:t>температурасы түнде </a:t>
            </a:r>
            <a:r>
              <a:rPr lang="kk-KZ" sz="1150" dirty="0" smtClean="0">
                <a:latin typeface="Times New Roman" panose="02020603050405020304" pitchFamily="18" charset="0"/>
                <a:cs typeface="Times New Roman" panose="02020603050405020304" pitchFamily="18" charset="0"/>
              </a:rPr>
              <a:t>2-4 </a:t>
            </a:r>
            <a:r>
              <a:rPr lang="kk-KZ" sz="1150" dirty="0" smtClean="0">
                <a:latin typeface="Times New Roman" panose="02020603050405020304" pitchFamily="18" charset="0"/>
                <a:cs typeface="Times New Roman" panose="02020603050405020304" pitchFamily="18" charset="0"/>
              </a:rPr>
              <a:t>градус </a:t>
            </a:r>
            <a:r>
              <a:rPr lang="kk-KZ" sz="1150" dirty="0" smtClean="0">
                <a:latin typeface="Times New Roman" panose="02020603050405020304" pitchFamily="18" charset="0"/>
                <a:cs typeface="Times New Roman" panose="02020603050405020304" pitchFamily="18" charset="0"/>
              </a:rPr>
              <a:t>суық</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12-14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02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01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Аздаған </a:t>
            </a:r>
            <a:r>
              <a:rPr lang="kk-KZ" sz="1150" dirty="0" smtClean="0">
                <a:latin typeface="Times New Roman" panose="02020603050405020304" pitchFamily="18" charset="0"/>
                <a:cs typeface="Times New Roman" panose="02020603050405020304" pitchFamily="18" charset="0"/>
              </a:rPr>
              <a:t>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Солтүстік-батыстан </a:t>
            </a:r>
            <a:r>
              <a:rPr lang="kk-KZ" sz="1150" dirty="0" smtClean="0">
                <a:latin typeface="Times New Roman" panose="02020603050405020304" pitchFamily="18" charset="0"/>
                <a:cs typeface="Times New Roman" panose="02020603050405020304" pitchFamily="18" charset="0"/>
              </a:rPr>
              <a:t>жел </a:t>
            </a:r>
            <a:r>
              <a:rPr lang="kk-KZ" sz="1150" dirty="0" smtClean="0">
                <a:latin typeface="Times New Roman" panose="02020603050405020304" pitchFamily="18" charset="0"/>
                <a:cs typeface="Times New Roman" panose="02020603050405020304" pitchFamily="18" charset="0"/>
              </a:rPr>
              <a:t>соғады, </a:t>
            </a:r>
            <a:r>
              <a:rPr lang="kk-KZ" sz="1150" dirty="0" smtClean="0">
                <a:latin typeface="Times New Roman" panose="02020603050405020304" pitchFamily="18" charset="0"/>
                <a:cs typeface="Times New Roman" panose="02020603050405020304" pitchFamily="18" charset="0"/>
              </a:rPr>
              <a:t>күші 0-5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0-2 </a:t>
            </a:r>
            <a:r>
              <a:rPr lang="kk-KZ" sz="1150" dirty="0" smtClean="0">
                <a:latin typeface="Times New Roman" panose="02020603050405020304" pitchFamily="18" charset="0"/>
                <a:cs typeface="Times New Roman" panose="02020603050405020304" pitchFamily="18" charset="0"/>
              </a:rPr>
              <a:t>градус </a:t>
            </a:r>
            <a:r>
              <a:rPr lang="kk-KZ" sz="1150" dirty="0" smtClean="0">
                <a:latin typeface="Times New Roman" panose="02020603050405020304" pitchFamily="18" charset="0"/>
                <a:cs typeface="Times New Roman" panose="02020603050405020304" pitchFamily="18" charset="0"/>
              </a:rPr>
              <a:t>жылы</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0061284"/>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846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01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02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36505</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6080</cp:revision>
  <cp:lastPrinted>2021-07-01T07:38:07Z</cp:lastPrinted>
  <dcterms:created xsi:type="dcterms:W3CDTF">2018-03-27T06:03:00Z</dcterms:created>
  <dcterms:modified xsi:type="dcterms:W3CDTF">2025-09-30T10:11:20Z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