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6212857"/>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30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жауын-шашын (жаңбыр қарға ұласады). Солтүстік-батыстан жел соғады, күші 7-12 м/с. </a:t>
            </a:r>
            <a:r>
              <a:rPr lang="kk-KZ" altLang="ru-RU" sz="1200">
                <a:latin typeface="Times New Roman" panose="02020603050405020304" pitchFamily="18" charset="0"/>
                <a:cs typeface="Times New Roman" panose="02020603050405020304" pitchFamily="18" charset="0"/>
              </a:rPr>
              <a:t>Ауа температурасы түнде 12-14, күндіз 20-22 градус жылы.</a:t>
            </a:r>
          </a:p>
          <a:p>
            <a:pPr algn="ctr"/>
            <a:r>
              <a:rPr lang="kk-KZ" altLang="ru-RU" sz="1150" b="1" smtClean="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жауын-шышын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1218745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 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26947</TotalTime>
  <Words>608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5021</cp:revision>
  <cp:lastPrinted>2021-07-01T07:38:07Z</cp:lastPrinted>
  <dcterms:created xsi:type="dcterms:W3CDTF">2018-03-27T06:03:00Z</dcterms:created>
  <dcterms:modified xsi:type="dcterms:W3CDTF">2025-09-30T07:56:32Z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