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0" d="100"/>
          <a:sy n="100" d="100"/>
        </p:scale>
        <p:origin x="8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321548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қазанның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аздаған жауын-шашын (жаңбыр, қар) жауады. Жел, күші 7-12 м/с. Ауа температурасы түнде 2-4</a:t>
            </a:r>
            <a:r>
              <a:rPr lang="kk-KZ" sz="1300" dirty="0">
                <a:latin typeface="Times New Roman" panose="02020603050405020304" pitchFamily="18" charset="0"/>
                <a:ea typeface="Calibri" panose="020F0502020204030204" pitchFamily="34" charset="0"/>
              </a:rPr>
              <a:t> аяз</a:t>
            </a:r>
            <a:r>
              <a:rPr lang="kk-KZ" sz="1300" dirty="0">
                <a:effectLst/>
                <a:latin typeface="Times New Roman" panose="02020603050405020304" pitchFamily="18" charset="0"/>
                <a:ea typeface="Calibri" panose="020F0502020204030204" pitchFamily="34" charset="0"/>
              </a:rPr>
              <a:t>, күндіз 5-7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қазанның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Жел, күші 9-14 м/с. Ауа температурасы 2-4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06455647"/>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19432</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3741</cp:revision>
  <cp:lastPrinted>2021-07-01T07:38:07Z</cp:lastPrinted>
  <dcterms:created xsi:type="dcterms:W3CDTF">2018-03-27T06:03:00Z</dcterms:created>
  <dcterms:modified xsi:type="dcterms:W3CDTF">2025-09-30T06:09:06Z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