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0130769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3374543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Солтүстік-шығыстан, шығыстан жел соғады, күші 6-11 м/с. Ауа температурасы түнде 1-3, күндіз 14-16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Ашық, жауын-шашынсыз. Солтүстік-шығыстан, шығыстан жел </a:t>
            </a:r>
            <a:r>
              <a:rPr lang="kk-KZ" sz="1200" kern="1400" dirty="0" smtClean="0">
                <a:latin typeface="Times New Roman"/>
                <a:ea typeface="Times New Roman"/>
              </a:rPr>
              <a:t>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1-3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smtClean="0">
                <a:solidFill>
                  <a:prstClr val="black"/>
                </a:solidFill>
                <a:latin typeface="Times New Roman" pitchFamily="18" charset="0"/>
                <a:cs typeface="Times New Roman" pitchFamily="18" charset="0"/>
              </a:rPr>
              <a:t>02 </a:t>
            </a:r>
            <a:r>
              <a:rPr lang="ru-RU" altLang="ru-RU" sz="1150" b="1" dirty="0" err="1" smtClean="0">
                <a:solidFill>
                  <a:prstClr val="black"/>
                </a:solidFill>
                <a:latin typeface="Times New Roman" pitchFamily="18" charset="0"/>
                <a:cs typeface="Times New Roman" pitchFamily="18" charset="0"/>
              </a:rPr>
              <a:t>қазан</a:t>
            </a:r>
            <a:r>
              <a:rPr lang="ru-RU" altLang="ru-RU" sz="1150" b="1" dirty="0" smtClean="0">
                <a:solidFill>
                  <a:prstClr val="black"/>
                </a:solidFill>
                <a:latin typeface="Times New Roman" pitchFamily="18" charset="0"/>
                <a:cs typeface="Times New Roman" pitchFamily="18" charset="0"/>
              </a:rPr>
              <a:t> </a:t>
            </a:r>
            <a:r>
              <a:rPr lang="ru-RU" altLang="ru-RU" sz="1150" b="1" smtClean="0">
                <a:solidFill>
                  <a:prstClr val="black"/>
                </a:solidFill>
                <a:latin typeface="Times New Roman" pitchFamily="18" charset="0"/>
                <a:cs typeface="Times New Roman"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30416</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4984</cp:revision>
  <cp:lastPrinted>2023-02-06T06:57:51Z</cp:lastPrinted>
  <dcterms:created xsi:type="dcterms:W3CDTF">2018-03-27T06:03:00Z</dcterms:created>
  <dcterms:modified xsi:type="dcterms:W3CDTF">2025-09-30T06:37:40Z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