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204457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71691"/>
            <a:ext cx="4390332" cy="2000548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блачно, ночью осадки (дождь, снег), днем дождь. Ветер западный 9-14, днем порывы 15-20 м/с. Температура воздуха ночью 2-4, днем 6-8 тепла.</a:t>
            </a:r>
            <a:endParaRPr lang="ru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небольшие осадки (дождь, снег), туман. Ветер северо-западный 9-14 м/с. Температура воздуха около 0 градусов.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942531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октября, ночью 03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49912</TotalTime>
  <Words>676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7150</cp:revision>
  <cp:lastPrinted>2025-08-12T06:13:34Z</cp:lastPrinted>
  <dcterms:created xsi:type="dcterms:W3CDTF">2018-03-27T06:03:00Z</dcterms:created>
  <dcterms:modified xsi:type="dcterms:W3CDTF">2025-10-01T06:49:52Z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