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2" d="100"/>
          <a:sy n="82" d="100"/>
        </p:scale>
        <p:origin x="102" y="6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597457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3332202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 2025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октября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северо-восточный, восточный 7-12 м/с. Температура воздуха ночью 9-11, днем 18-20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октября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октября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октября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7-12 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9-11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28706</TotalTime>
  <Words>536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4009</cp:revision>
  <cp:lastPrinted>2021-10-15T03:50:29Z</cp:lastPrinted>
  <dcterms:created xsi:type="dcterms:W3CDTF">2018-03-27T06:03:00Z</dcterms:created>
  <dcterms:modified xsi:type="dcterms:W3CDTF">2025-10-01T06:40:02Z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