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288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319158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01 октября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октября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октября 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9-14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02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октября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-12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2453127"/>
              </p:ext>
            </p:extLst>
          </p:nvPr>
        </p:nvGraphicFramePr>
        <p:xfrm>
          <a:off x="5008923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45242" y="2107663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11562" y="3042381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/ Кашканова Г.М.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24093</TotalTime>
  <Words>685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3973</cp:revision>
  <cp:lastPrinted>2021-10-18T15:52:53Z</cp:lastPrinted>
  <dcterms:created xsi:type="dcterms:W3CDTF">2018-03-27T06:03:00Z</dcterms:created>
  <dcterms:modified xsi:type="dcterms:W3CDTF">2025-10-01T07:58:14Z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