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138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34985031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290689444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lang="kk-KZ"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 smtClean="0"/>
                        <a:t>274</a:t>
                      </a:r>
                      <a:endParaRPr lang="kk-KZ"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200" dirty="0" smtClean="0"/>
                        <a:t>01</a:t>
                      </a:r>
                      <a:r>
                        <a:rPr lang="kk-KZ" sz="1200" baseline="0" dirty="0" smtClean="0"/>
                        <a:t> октября </a:t>
                      </a:r>
                      <a:r>
                        <a:rPr sz="1200" dirty="0" smtClean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</a:t>
            </a:r>
            <a:r>
              <a:rPr lang="ru-RU" dirty="0" smtClean="0"/>
              <a:t>01 октября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77133" y="115887"/>
            <a:ext cx="4870130" cy="19895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ктября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01 октября до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355600" algn="just"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осадки (дождь, снег). Ветер северо-западный 9-14, утром и днем порывы 15-20, временами 23 м/с. Температура воздуха ночью 2-4, днем 6-8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355600" algn="just"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altLang="ru-RU" sz="110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снег. </a:t>
            </a:r>
            <a:r>
              <a:rPr lang="ru-RU" altLang="ru-RU" sz="11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</a:t>
            </a: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altLang="ru-RU" sz="11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altLang="ru-RU" sz="11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мороза.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4977132" y="2411855"/>
            <a:ext cx="4762819" cy="769437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182563" algn="just">
              <a:defRPr/>
            </a:pP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B5E01502-3468-4B2F-8953-02DAAA6CC5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87235"/>
            <a:ext cx="4824412" cy="26161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Table">
            <a:extLst>
              <a:ext uri="{FF2B5EF4-FFF2-40B4-BE49-F238E27FC236}">
                <a16:creationId xmlns="" xmlns:a16="http://schemas.microsoft.com/office/drawing/2014/main" id="{AEA96F40-7BCE-4A90-B584-E8342D54272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56463317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78</a:t>
                      </a:r>
                      <a:endParaRPr lang="kk-KZ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977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36</a:t>
                      </a:r>
                      <a:endParaRPr lang="ru-RU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Туяк С</a:t>
            </a:r>
            <a:r>
              <a:rPr lang="kk-KZ" dirty="0" smtClean="0">
                <a:latin typeface="Times New Roman"/>
                <a:ea typeface="Times New Roman"/>
                <a:cs typeface="Times New Roman"/>
                <a:sym typeface="Times New Roman"/>
              </a:rPr>
              <a:t>./Тілеуқұл Н.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3375</TotalTime>
  <Words>624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baron</cp:lastModifiedBy>
  <cp:revision>273</cp:revision>
  <dcterms:modified xsi:type="dcterms:W3CDTF">2025-10-01T08:56:28Z</dcterms:modified>
</cp:coreProperties>
</file>