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22144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04114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түнде жаңбыр жауады. Солтүстіктен, солтүстік-шығыстан жел соғады, күші 5-10 м/с. Ауа температурасы түнде 4-6, күндіз 18- </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02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14136</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3845</cp:revision>
  <cp:lastPrinted>2021-07-01T03:56:27Z</cp:lastPrinted>
  <dcterms:created xsi:type="dcterms:W3CDTF">2018-03-27T06:03:00Z</dcterms:created>
  <dcterms:modified xsi:type="dcterms:W3CDTF">2025-10-01T06:53:14Z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