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79317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08812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2861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02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02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жауын-шашын (жаңбыр, қар), күндіз жаңбыр. Батыстан жел соғады, күші 9-14, күндіз 15-20 м/с. Ауа температурасы түнде 2-4, күндіз 6-8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03</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03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жауын-шашын (жаңбыр, қар), тұман. Солтүстік-батыстан жел соғады, күші 9-14 м/с. Ауа температурасы 0 градус шамасында.</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02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46190</TotalTime>
  <Words>623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6856</cp:revision>
  <cp:lastPrinted>2025-07-15T07:11:11Z</cp:lastPrinted>
  <dcterms:created xsi:type="dcterms:W3CDTF">2018-03-27T06:03:00Z</dcterms:created>
  <dcterms:modified xsi:type="dcterms:W3CDTF">2025-10-01T06:49:23Z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