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0" d="100"/>
          <a:sy n="100" d="100"/>
        </p:scale>
        <p:origin x="8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4083903"/>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08872"/>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01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02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жауын-шашын (көбінесе жаңбыр) жауады. Жел, күші 9-14, екпіні 15-20 м/с. Ауа температурасы түнде 3-5, күндіз 5-7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02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03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м/с. Ауа температурасы 0-2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845396035"/>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19435</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3743</cp:revision>
  <cp:lastPrinted>2021-07-01T07:38:07Z</cp:lastPrinted>
  <dcterms:created xsi:type="dcterms:W3CDTF">2018-03-27T06:03:00Z</dcterms:created>
  <dcterms:modified xsi:type="dcterms:W3CDTF">2025-10-01T05:49:15Z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