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5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9355625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274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қазан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91822275"/>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02 </a:t>
            </a:r>
            <a:r>
              <a:rPr lang="kk-KZ" altLang="ru-RU" sz="1100" b="1" dirty="0" smtClean="0">
                <a:latin typeface="Times New Roman" panose="02020603050405020304" pitchFamily="18" charset="0"/>
                <a:cs typeface="Times New Roman" panose="02020603050405020304" pitchFamily="18" charset="0"/>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01</a:t>
            </a:r>
            <a:r>
              <a:rPr lang="kk-KZ" altLang="ru-RU" sz="1100" b="1" dirty="0" smtClean="0">
                <a:latin typeface="Times New Roman" panose="02020603050405020304" pitchFamily="18" charset="0"/>
                <a:cs typeface="Times New Roman" panose="02020603050405020304" pitchFamily="18" charset="0"/>
              </a:rPr>
              <a:t> қазан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02 </a:t>
            </a:r>
            <a:r>
              <a:rPr lang="ru-RU" altLang="ru-RU" sz="1100" b="1" dirty="0" err="1" smtClean="0">
                <a:latin typeface="Times New Roman" panose="02020603050405020304" pitchFamily="18" charset="0"/>
                <a:cs typeface="Times New Roman" panose="02020603050405020304" pitchFamily="18" charset="0"/>
              </a:rPr>
              <a:t>қазан</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солтүстік-шығыстан соғады, күші </a:t>
            </a:r>
            <a:r>
              <a:rPr lang="kk-KZ" sz="1100" dirty="0" smtClean="0">
                <a:latin typeface="Times New Roman" pitchFamily="18" charset="0"/>
                <a:cs typeface="Times New Roman" pitchFamily="18" charset="0"/>
              </a:rPr>
              <a:t>3</a:t>
            </a:r>
            <a:r>
              <a:rPr lang="kk-KZ" sz="1100" dirty="0" smtClean="0">
                <a:latin typeface="Times New Roman" pitchFamily="18" charset="0"/>
                <a:cs typeface="Times New Roman" pitchFamily="18" charset="0"/>
              </a:rPr>
              <a:t>-8 </a:t>
            </a:r>
            <a:r>
              <a:rPr lang="kk-KZ" sz="1100" dirty="0">
                <a:latin typeface="Times New Roman" pitchFamily="18" charset="0"/>
                <a:cs typeface="Times New Roman" pitchFamily="18" charset="0"/>
              </a:rPr>
              <a:t>м/с. Ауа температурасы түнде 0-2 градус жылы, топырақ бетінде 3 градус үсік, күндіз </a:t>
            </a:r>
            <a:r>
              <a:rPr lang="kk-KZ" sz="1100" dirty="0" smtClean="0">
                <a:latin typeface="Times New Roman" pitchFamily="18" charset="0"/>
                <a:cs typeface="Times New Roman" pitchFamily="18" charset="0"/>
              </a:rPr>
              <a:t>14-16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03 </a:t>
            </a:r>
            <a:r>
              <a:rPr lang="kk-KZ" sz="1100" b="1" dirty="0" smtClean="0">
                <a:solidFill>
                  <a:srgbClr val="000000"/>
                </a:solidFill>
                <a:latin typeface="Times New Roman" pitchFamily="18" charset="0"/>
                <a:cs typeface="Times New Roman" pitchFamily="18" charset="0"/>
                <a:sym typeface="+mn-ea"/>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02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03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Жел солтүстіктен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2-7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0-2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02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қазан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03</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қазан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жиналуы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жоғарлау</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35144</TotalTime>
  <Words>569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6771</cp:revision>
  <cp:lastPrinted>2021-07-01T03:56:27Z</cp:lastPrinted>
  <dcterms:created xsi:type="dcterms:W3CDTF">2018-03-27T06:03:00Z</dcterms:created>
  <dcterms:modified xsi:type="dcterms:W3CDTF">2025-10-01T06:08:46Z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