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3" d="100"/>
          <a:sy n="83" d="100"/>
        </p:scale>
        <p:origin x="96" y="58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4481552"/>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274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20350"/>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01</a:t>
                      </a:r>
                      <a:r>
                        <a:rPr lang="ru-RU"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a:t>
                      </a:r>
                      <a:r>
                        <a:rPr lang="ru-RU" sz="1100" b="0" i="0" u="none" strike="noStrike" dirty="0" smtClean="0">
                          <a:solidFill>
                            <a:srgbClr val="000000"/>
                          </a:solidFill>
                          <a:effectLst/>
                          <a:latin typeface="Calibri" panose="020F0502020204030204" pitchFamily="34" charset="0"/>
                        </a:rPr>
                        <a:t>59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a:t>
                      </a:r>
                      <a:r>
                        <a:rPr lang="en-US" sz="1100" b="0" i="0" u="none" strike="noStrike" dirty="0" smtClean="0">
                          <a:solidFill>
                            <a:srgbClr val="000000"/>
                          </a:solidFill>
                          <a:effectLst/>
                          <a:latin typeface="Calibri" panose="020F0502020204030204" pitchFamily="34" charset="0"/>
                        </a:rPr>
                        <a:t>3</a:t>
                      </a:r>
                      <a:r>
                        <a:rPr lang="ru-RU"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575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қазан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smtClean="0">
                <a:latin typeface="Times New Roman" panose="02020603050405020304" pitchFamily="18" charset="0"/>
                <a:cs typeface="Times New Roman" panose="02020603050405020304" pitchFamily="18" charset="0"/>
              </a:rPr>
              <a:t>02</a:t>
            </a:r>
            <a:r>
              <a:rPr lang="en-US"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қазан</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01 </a:t>
            </a:r>
            <a:r>
              <a:rPr lang="ru-RU" altLang="ru-RU" sz="1100" b="1" dirty="0" err="1" smtClean="0">
                <a:solidFill>
                  <a:srgbClr val="000000"/>
                </a:solidFill>
                <a:latin typeface="Times New Roman" panose="02020603050405020304" pitchFamily="18" charset="0"/>
                <a:cs typeface="Times New Roman" panose="02020603050405020304" pitchFamily="18" charset="0"/>
              </a:rPr>
              <a:t>қазан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smtClean="0">
                <a:solidFill>
                  <a:srgbClr val="000000"/>
                </a:solidFill>
                <a:latin typeface="Times New Roman" panose="02020603050405020304" pitchFamily="18" charset="0"/>
                <a:cs typeface="Times New Roman" panose="02020603050405020304" pitchFamily="18" charset="0"/>
              </a:rPr>
              <a:t>02</a:t>
            </a:r>
            <a:r>
              <a:rPr lang="kk-KZ" altLang="ru-RU" sz="1100" b="1" dirty="0" smtClean="0">
                <a:solidFill>
                  <a:srgbClr val="000000"/>
                </a:solidFill>
                <a:latin typeface="Times New Roman" panose="02020603050405020304" pitchFamily="18" charset="0"/>
                <a:cs typeface="Times New Roman" panose="02020603050405020304" pitchFamily="18" charset="0"/>
              </a:rPr>
              <a:t> қазан</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күші 7-12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9-11</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18-20</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kk-KZ" sz="1100" dirty="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03</a:t>
            </a:r>
            <a:r>
              <a:rPr lang="kk-KZ" sz="1100" b="1" dirty="0" smtClean="0">
                <a:solidFill>
                  <a:srgbClr val="000000"/>
                </a:solidFill>
                <a:latin typeface="Times New Roman" panose="02020603050405020304" pitchFamily="18" charset="0"/>
                <a:cs typeface="Times New Roman" panose="02020603050405020304" pitchFamily="18" charset="0"/>
              </a:rPr>
              <a:t> қазан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02 </a:t>
            </a:r>
            <a:r>
              <a:rPr lang="ru-RU" sz="1100" b="1" dirty="0" err="1" smtClean="0">
                <a:solidFill>
                  <a:srgbClr val="000000"/>
                </a:solidFill>
                <a:latin typeface="Times New Roman" panose="02020603050405020304" pitchFamily="18" charset="0"/>
                <a:cs typeface="Times New Roman" panose="02020603050405020304" pitchFamily="18" charset="0"/>
              </a:rPr>
              <a:t>қазан</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ru-RU" sz="1100" b="1" dirty="0" smtClean="0">
                <a:solidFill>
                  <a:srgbClr val="000000"/>
                </a:solidFill>
                <a:latin typeface="Times New Roman" panose="02020603050405020304" pitchFamily="18" charset="0"/>
                <a:cs typeface="Times New Roman" panose="02020603050405020304" pitchFamily="18" charset="0"/>
              </a:rPr>
              <a:t>03 </a:t>
            </a:r>
            <a:r>
              <a:rPr lang="kk-KZ" sz="1100" b="1" dirty="0" smtClean="0">
                <a:solidFill>
                  <a:srgbClr val="000000"/>
                </a:solidFill>
                <a:latin typeface="Times New Roman" panose="02020603050405020304" pitchFamily="18" charset="0"/>
                <a:cs typeface="Times New Roman" panose="02020603050405020304" pitchFamily="18" charset="0"/>
              </a:rPr>
              <a:t>қазан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9-11 </a:t>
            </a:r>
            <a:r>
              <a:rPr lang="kk-KZ" sz="1100" dirty="0">
                <a:solidFill>
                  <a:prstClr val="black"/>
                </a:solidFill>
                <a:latin typeface="Times New Roman" pitchFamily="18" charset="0"/>
                <a:cs typeface="Times New Roman" pitchFamily="18" charset="0"/>
              </a:rPr>
              <a:t>жылы.</a:t>
            </a:r>
            <a:endParaRPr lang="kk-KZ"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30870</TotalTime>
  <Words>577</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4059</cp:revision>
  <cp:lastPrinted>2021-07-01T07:38:07Z</cp:lastPrinted>
  <dcterms:created xsi:type="dcterms:W3CDTF">2018-03-27T06:03:00Z</dcterms:created>
  <dcterms:modified xsi:type="dcterms:W3CDTF">2025-10-01T06:39:41Z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