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867282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7-12 м/с. 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3-5,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12-14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03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03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smtClean="0">
                <a:latin typeface="Times New Roman" panose="02020603050405020304" pitchFamily="18" charset="0"/>
                <a:cs typeface="Times New Roman" panose="02020603050405020304" pitchFamily="18" charset="0"/>
              </a:rPr>
              <a:t>м/с.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629932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1465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0,293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Рахметова </a:t>
            </a:r>
            <a:r>
              <a:rPr lang="kk-KZ" altLang="ru-RU" sz="1200" b="1" i="1" dirty="0" smtClean="0">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27414</TotalTime>
  <Words>546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4964</cp:revision>
  <cp:lastPrinted>2021-07-01T07:38:07Z</cp:lastPrinted>
  <dcterms:created xsi:type="dcterms:W3CDTF">2018-03-27T06:03:00Z</dcterms:created>
  <dcterms:modified xsi:type="dcterms:W3CDTF">2025-10-01T07:36:08Z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