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76850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қазанға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Оңтүстік-батыстан, 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9-14 м/с, екпіні 15-20 м/с.Ауа температурасы түнде 1-3,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11113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25082</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4926</cp:revision>
  <cp:lastPrinted>2021-07-01T03:56:27Z</cp:lastPrinted>
  <dcterms:created xsi:type="dcterms:W3CDTF">2018-03-27T06:03:00Z</dcterms:created>
  <dcterms:modified xsi:type="dcterms:W3CDTF">2025-10-01T07:29:48Z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