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8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01 </a:t>
                      </a:r>
                      <a:r>
                        <a:rPr lang="kk-KZ" altLang="ru-RU" sz="1200" b="1" i="1" dirty="0" smtClean="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344453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02</a:t>
            </a:r>
            <a:r>
              <a:rPr lang="kk-KZ" sz="1100" b="1" dirty="0" smtClean="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қазанға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 түнде жауын-шашын (көбінесе жаңбыр), күндіз аздаған жаңбыр.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күндіз екпіні</a:t>
            </a:r>
            <a:r>
              <a:rPr lang="kk-KZ" sz="1100" dirty="0" smtClean="0"/>
              <a:t> </a:t>
            </a:r>
            <a:r>
              <a:rPr lang="kk-KZ" sz="1100" dirty="0" smtClean="0">
                <a:latin typeface="Times New Roman" pitchFamily="18" charset="0"/>
                <a:cs typeface="Times New Roman" pitchFamily="18" charset="0"/>
              </a:rPr>
              <a:t>23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күндіз 5-7 градус 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02</a:t>
            </a:r>
            <a:r>
              <a:rPr lang="kk-KZ" sz="1100" b="1" dirty="0" smtClean="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қазанға 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a:t>
            </a:r>
            <a:r>
              <a:rPr lang="kk-KZ" sz="1100" smtClean="0">
                <a:latin typeface="Times New Roman" pitchFamily="18" charset="0"/>
                <a:cs typeface="Times New Roman" pitchFamily="18" charset="0"/>
              </a:rPr>
              <a:t>.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02 </a:t>
            </a:r>
            <a:r>
              <a:rPr lang="kk-KZ" sz="1100" dirty="0" smtClean="0">
                <a:solidFill>
                  <a:srgbClr val="000000"/>
                </a:solidFill>
                <a:latin typeface="Times New Roman" pitchFamily="18" charset="0"/>
                <a:cs typeface="Times New Roman" pitchFamily="18" charset="0"/>
              </a:rPr>
              <a:t>қазанда,</a:t>
            </a:r>
            <a:r>
              <a:rPr lang="kk-KZ" sz="1100" dirty="0" smtClean="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03 қазанда </a:t>
            </a:r>
            <a:r>
              <a:rPr lang="kk-KZ" sz="1100" dirty="0" smtClean="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17284</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6958</cp:revision>
  <cp:lastPrinted>2021-07-01T03:56:27Z</cp:lastPrinted>
  <dcterms:created xsi:type="dcterms:W3CDTF">2018-03-27T06:03:00Z</dcterms:created>
  <dcterms:modified xsi:type="dcterms:W3CDTF">2025-10-01T07:12:08Z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