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247941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октября по 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>
              <a:tabLst>
                <a:tab pos="3411538" algn="l"/>
              </a:tabLst>
            </a:pP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tabLst>
                <a:tab pos="3411538" algn="l"/>
              </a:tabLst>
            </a:pP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04 октября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lvl="0" algn="ctr">
              <a:tabLst>
                <a:tab pos="3411538" algn="l"/>
              </a:tabLst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 20 ч. 03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08 ч. 04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1-3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02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38157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27290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4990</cp:revision>
  <cp:lastPrinted>2021-07-01T03:56:27Z</cp:lastPrinted>
  <dcterms:created xsi:type="dcterms:W3CDTF">2018-03-27T06:03:00Z</dcterms:created>
  <dcterms:modified xsi:type="dcterms:W3CDTF">2025-10-02T07:37:23Z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