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4" d="100"/>
          <a:sy n="104" d="100"/>
        </p:scale>
        <p:origin x="28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58581313"/>
              </p:ext>
            </p:extLst>
          </p:nvPr>
        </p:nvGraphicFramePr>
        <p:xfrm>
          <a:off x="307975" y="2588895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№275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октября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17184" y="373932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02 октября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4" y="141994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октября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октября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октября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Облачно,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и утром осадки (дождь, снег). Ветер западный, северо-западный 9-14 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1-3°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6-8°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7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04 октября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октября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октября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Облачно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о-западный 3-8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1-3° мороза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57926" y="2336661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40348" y="3314989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873654"/>
              </p:ext>
            </p:extLst>
          </p:nvPr>
        </p:nvGraphicFramePr>
        <p:xfrm>
          <a:off x="5043398" y="4207809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0,146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3043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0,288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06946" y="6007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Иманғабасова А.Т.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Ақанова А.Е.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19645</TotalTime>
  <Words>612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3583</cp:revision>
  <cp:lastPrinted>2021-07-01T03:56:27Z</cp:lastPrinted>
  <dcterms:created xsi:type="dcterms:W3CDTF">2018-03-27T06:03:00Z</dcterms:created>
  <dcterms:modified xsi:type="dcterms:W3CDTF">2025-10-02T07:44:07Z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