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532779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октября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небольшие осадки (дождь, снег). Ветер северо-западный 3-8 м/с. Температура воздуха ночью 1-3 мороза, днем 4-6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73652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28039</TotalTime>
  <Words>650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5103</cp:revision>
  <cp:lastPrinted>2021-07-01T03:56:27Z</cp:lastPrinted>
  <dcterms:created xsi:type="dcterms:W3CDTF">2018-03-27T06:03:00Z</dcterms:created>
  <dcterms:modified xsi:type="dcterms:W3CDTF">2025-10-02T07:26:55Z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