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7" d="100"/>
          <a:sy n="97" d="100"/>
        </p:scale>
        <p:origin x="90" y="3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9792199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6147730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без осадков. Ветер северо-восточный с переходом на юго-восточный 7-12 м/с. Температура воздуха ночью 7-9, днем 20-22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28690</TotalTime>
  <Words>592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4010</cp:revision>
  <cp:lastPrinted>2021-10-15T03:50:29Z</cp:lastPrinted>
  <dcterms:created xsi:type="dcterms:W3CDTF">2018-03-27T06:03:00Z</dcterms:created>
  <dcterms:modified xsi:type="dcterms:W3CDTF">2025-10-02T07:06:34Z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