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4" d="100"/>
          <a:sy n="74" d="100"/>
        </p:scale>
        <p:origin x="82" y="12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201090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56356"/>
            <a:ext cx="4390332" cy="1631216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западный 9-14, днем порывы 15-20 м/с. Температура воздуха ночью 0,-2, днем 4-6 тепла.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осадки (дождь, снег), туман. Ветер северо-западный 9-14 м/с. Температура воздуха 0,-2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709059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октября, ночью 04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49933</TotalTime>
  <Words>672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7154</cp:revision>
  <cp:lastPrinted>2025-08-12T06:13:34Z</cp:lastPrinted>
  <dcterms:created xsi:type="dcterms:W3CDTF">2018-03-27T06:03:00Z</dcterms:created>
  <dcterms:modified xsi:type="dcterms:W3CDTF">2025-10-02T06:32:47Z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