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3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404020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791486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</a:t>
                      </a:r>
                      <a:r>
                        <a:rPr dirty="0" smtClean="0"/>
                        <a:t>№</a:t>
                      </a:r>
                      <a:r>
                        <a:rPr lang="kk-KZ" dirty="0" smtClean="0"/>
                        <a:t>275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 smtClean="0"/>
                        <a:t>02 </a:t>
                      </a:r>
                      <a:r>
                        <a:rPr lang="kk-KZ" sz="1100" baseline="0" dirty="0" smtClean="0"/>
                        <a:t>октября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sz="1200" dirty="0" smtClean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 smtClean="0"/>
              <a:t>а</a:t>
            </a:r>
            <a:r>
              <a:rPr lang="ru-RU" dirty="0" smtClean="0"/>
              <a:t> </a:t>
            </a:r>
            <a:r>
              <a:rPr lang="kk-KZ" dirty="0" smtClean="0"/>
              <a:t>02 октября</a:t>
            </a:r>
            <a:r>
              <a:rPr lang="ru-RU" dirty="0" smtClean="0"/>
              <a:t> </a:t>
            </a:r>
            <a:r>
              <a:rPr dirty="0" smtClean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163819" y="170852"/>
            <a:ext cx="4623437" cy="2057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indent="355600"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1-3, днем 6-8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октября</a:t>
            </a:r>
          </a:p>
          <a:p>
            <a:pPr indent="355600"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ahoma" panose="020B0604030504040204" pitchFamily="34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b="1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endParaRPr dirty="0"/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608510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1678372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 smtClean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601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baron</cp:lastModifiedBy>
  <cp:revision>113</cp:revision>
  <dcterms:modified xsi:type="dcterms:W3CDTF">2025-10-02T07:48:14Z</dcterms:modified>
</cp:coreProperties>
</file>