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октября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9146600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03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03 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дождь. Ветер западный 9-14, днем порывы 15-20 м/с. Температура воздуха 0-2 мороза, днем 6-8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04 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03 октября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04 октября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, осадки(дождь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снег). Ветер северо-западный 9-14, порывы 15-20 м/с. Температура воздуха 1-3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октября, ночью 04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19677</TotalTime>
  <Words>643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7307</cp:revision>
  <cp:lastPrinted>2021-07-01T03:56:27Z</cp:lastPrinted>
  <dcterms:created xsi:type="dcterms:W3CDTF">2018-03-27T06:03:00Z</dcterms:created>
  <dcterms:modified xsi:type="dcterms:W3CDTF">2025-10-02T06:50:56Z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