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045217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 (дождь, снег). Ветер северо-западный 3-8 м/с. Температура воздуха ночью 1-3 мороза, днем 4-6 тепла.</a:t>
            </a:r>
          </a:p>
          <a:p>
            <a:pPr lvl="0" algn="just">
              <a:tabLst>
                <a:tab pos="3411538" algn="l"/>
              </a:tabLst>
            </a:pP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tabLst>
                <a:tab pos="3411538" algn="l"/>
              </a:tabLst>
            </a:pP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04 октября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lvl="0" algn="ctr">
              <a:tabLst>
                <a:tab pos="3411538" algn="l"/>
              </a:tabLst>
            </a:pP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 20 ч. 03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08 ч. 04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1-3 мороза.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392973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25212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4944</cp:revision>
  <cp:lastPrinted>2021-07-01T03:56:27Z</cp:lastPrinted>
  <dcterms:created xsi:type="dcterms:W3CDTF">2018-03-27T06:03:00Z</dcterms:created>
  <dcterms:modified xsi:type="dcterms:W3CDTF">2025-10-02T07:27:10Z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