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03 қазанға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2025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cs typeface="Times New Roman" pitchFamily="18" charset="0"/>
              </a:rPr>
              <a:t>02 қазан</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a:t>
            </a:r>
            <a:r>
              <a:rPr lang="kk-KZ" sz="1200" b="1" dirty="0" smtClean="0">
                <a:latin typeface="Times New Roman" pitchFamily="18" charset="0"/>
                <a:cs typeface="Times New Roman" pitchFamily="18" charset="0"/>
              </a:rPr>
              <a:t>03 қазан</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Батыстан жел соғады, күші 5-10, күндіз екпіні 14 м/с. Ауа температурасы түнде </a:t>
            </a:r>
            <a:r>
              <a:rPr lang="kk-KZ" sz="1200" dirty="0" smtClean="0">
                <a:latin typeface="Times New Roman" pitchFamily="18" charset="0"/>
                <a:cs typeface="Times New Roman" pitchFamily="18" charset="0"/>
              </a:rPr>
              <a:t>үсік 1-3 </a:t>
            </a:r>
            <a:r>
              <a:rPr lang="kk-KZ" sz="1200" dirty="0" smtClean="0">
                <a:latin typeface="Times New Roman" pitchFamily="18" charset="0"/>
                <a:cs typeface="Times New Roman" pitchFamily="18" charset="0"/>
              </a:rPr>
              <a:t>градус</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12-14 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04 қазанға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03 қазан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04</a:t>
            </a:r>
            <a:r>
              <a:rPr lang="kk-KZ" altLang="ru-RU" sz="1200" b="1" dirty="0" smtClean="0">
                <a:latin typeface="Times New Roman" pitchFamily="18" charset="0"/>
                <a:ea typeface="Times New Roman KZ" pitchFamily="18" charset="0"/>
                <a:cs typeface="Times New Roman" pitchFamily="18" charset="0"/>
              </a:rPr>
              <a:t> қазанға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Оңтүстік-шығыстан жел соғады, күші 5-10 м/с. Ауа температурасы үсік 1-3 градус.</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571744"/>
            <a:ext cx="4680169"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ғ</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қазанда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Абдуалиева М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21579</TotalTime>
  <Words>540</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5322</cp:revision>
  <cp:lastPrinted>2021-07-01T03:56:27Z</cp:lastPrinted>
  <dcterms:created xsi:type="dcterms:W3CDTF">2018-03-27T06:03:00Z</dcterms:created>
  <dcterms:modified xsi:type="dcterms:W3CDTF">2025-10-02T06:44:02Z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