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9620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қазан</a:t>
            </a:r>
          </a:p>
          <a:p>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03 қазан 2025 ж. сағ. 20-дейін</a:t>
            </a:r>
          </a:p>
          <a:p>
            <a:pPr lvl="0" algn="just"/>
            <a:r>
              <a:rPr lang="kk-KZ" sz="1200" dirty="0" smtClean="0">
                <a:solidFill>
                  <a:prstClr val="black"/>
                </a:solidFill>
                <a:latin typeface="Times New Roman" panose="02020603050405020304" pitchFamily="18" charset="0"/>
              </a:rPr>
              <a:t>Көшпелі 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Солтүстік-баыстан </a:t>
            </a:r>
            <a:r>
              <a:rPr lang="kk-KZ" sz="1200" dirty="0">
                <a:solidFill>
                  <a:prstClr val="black"/>
                </a:solidFill>
                <a:latin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rPr>
              <a:t>7-12 </a:t>
            </a:r>
            <a:r>
              <a:rPr lang="kk-KZ" sz="1200" dirty="0">
                <a:solidFill>
                  <a:prstClr val="black"/>
                </a:solidFill>
                <a:latin typeface="Times New Roman" panose="02020603050405020304" pitchFamily="18" charset="0"/>
              </a:rPr>
              <a:t>м/с. Ауа температурасы түнде </a:t>
            </a:r>
            <a:r>
              <a:rPr lang="kk-KZ" sz="1200" dirty="0" smtClean="0">
                <a:solidFill>
                  <a:prstClr val="black"/>
                </a:solidFill>
                <a:latin typeface="Times New Roman" panose="02020603050405020304" pitchFamily="18" charset="0"/>
              </a:rPr>
              <a:t>2-4</a:t>
            </a:r>
            <a:r>
              <a:rPr lang="kk-KZ" sz="1200" dirty="0" smtClean="0">
                <a:solidFill>
                  <a:prstClr val="black"/>
                </a:solidFill>
                <a:latin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8-10 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03 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kern="900" smtClean="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2958025"/>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04 </a:t>
            </a:r>
            <a:r>
              <a:rPr lang="kk-KZ" sz="1200" dirty="0" smtClean="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26088</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5105</cp:revision>
  <cp:lastPrinted>2021-07-01T07:38:07Z</cp:lastPrinted>
  <dcterms:created xsi:type="dcterms:W3CDTF">2018-03-27T06:03:00Z</dcterms:created>
  <dcterms:modified xsi:type="dcterms:W3CDTF">2025-10-02T07:12:57Z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