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275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02 </a:t>
                      </a:r>
                      <a:r>
                        <a:rPr lang="kk-KZ" altLang="ru-RU" sz="1200" b="1" i="1" dirty="0">
                          <a:solidFill>
                            <a:schemeClr val="tx2"/>
                          </a:solidFill>
                          <a:latin typeface="Times New Roman" pitchFamily="18" charset="0"/>
                          <a:cs typeface="Times New Roman" pitchFamily="18" charset="0"/>
                        </a:rPr>
                        <a:t>қазанға</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a:latin typeface="Times New Roman" panose="02020603050405020304" pitchFamily="18" charset="0"/>
                <a:cs typeface="Times New Roman" panose="02020603050405020304" pitchFamily="18" charset="0"/>
              </a:rPr>
              <a:t>02 </a:t>
            </a:r>
            <a:r>
              <a:rPr lang="kk-KZ" altLang="ru-RU" sz="1200" b="1" dirty="0">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9237910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03</a:t>
            </a:r>
            <a:r>
              <a:rPr lang="kk-KZ" sz="1100" b="1" dirty="0">
                <a:latin typeface="Times New Roman" pitchFamily="18" charset="0"/>
                <a:cs typeface="Times New Roman" pitchFamily="18" charset="0"/>
              </a:rPr>
              <a:t>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02</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қазанға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күндіз жаңбыр. Батыстан жел соғады, күші 9-14, күндіз екпіні 15-20 м/с. Ауа температурасы түнде 0-2 градус аяз, күндіз 6-8 градус жылы.</a:t>
            </a:r>
          </a:p>
          <a:p>
            <a:pPr lvl="0" indent="182563" algn="ctr">
              <a:tabLst>
                <a:tab pos="182563" algn="l"/>
              </a:tabLst>
            </a:pPr>
            <a:r>
              <a:rPr lang="kk-KZ" altLang="ru-RU" sz="1100" b="1" dirty="0">
                <a:solidFill>
                  <a:srgbClr val="000000"/>
                </a:solidFill>
                <a:latin typeface="Times New Roman" pitchFamily="18" charset="0"/>
                <a:cs typeface="Times New Roman" pitchFamily="18" charset="0"/>
              </a:rPr>
              <a:t>04 қазанға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03</a:t>
            </a:r>
            <a:r>
              <a:rPr lang="kk-KZ"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қазанға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қазанға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жауын-шашын (жаңбыр, қар). Солтүстік-батыстан жел соғады, күші 9-14, екпіні 15-20 м/с. Ауа температурасы 1-3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03 </a:t>
            </a:r>
            <a:r>
              <a:rPr lang="kk-KZ" sz="1100" dirty="0">
                <a:solidFill>
                  <a:srgbClr val="000000"/>
                </a:solidFill>
                <a:latin typeface="Times New Roman" pitchFamily="18" charset="0"/>
                <a:cs typeface="Times New Roman" pitchFamily="18" charset="0"/>
              </a:rPr>
              <a:t>қазанда,</a:t>
            </a:r>
            <a:r>
              <a:rPr lang="kk-KZ"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04 қазанда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17288</TotalTime>
  <Words>556</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6963</cp:revision>
  <cp:lastPrinted>2021-07-01T03:56:27Z</cp:lastPrinted>
  <dcterms:created xsi:type="dcterms:W3CDTF">2018-03-27T06:03:00Z</dcterms:created>
  <dcterms:modified xsi:type="dcterms:W3CDTF">2025-10-02T07:17:48Z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