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282214414"/>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75</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err="1">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090411409"/>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82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03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02 қазаннан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03 қазанға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түнде жаңбыр жауады. </a:t>
            </a:r>
            <a:r>
              <a:rPr lang="kk-K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5-10 м/с. Ауа температурасы түнде </a:t>
            </a:r>
            <a:r>
              <a:rPr lang="kk-KZ" sz="1100" dirty="0" smtClean="0">
                <a:latin typeface="Times New Roman" pitchFamily="18" charset="0"/>
                <a:cs typeface="Times New Roman" pitchFamily="18" charset="0"/>
              </a:rPr>
              <a:t>6-8,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20-22 </a:t>
            </a:r>
            <a:r>
              <a:rPr lang="kk-KZ" sz="1100" dirty="0" smtClean="0">
                <a:latin typeface="Times New Roman" pitchFamily="18" charset="0"/>
                <a:cs typeface="Times New Roman" pitchFamily="18" charset="0"/>
              </a:rPr>
              <a:t>градус жылы болады.</a:t>
            </a:r>
          </a:p>
          <a:p>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04 қазанға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03 қазаннан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04 қазанға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Солтүстік-шығыстан </a:t>
            </a:r>
            <a:r>
              <a:rPr lang="kk-KZ" sz="1100" dirty="0" smtClean="0">
                <a:latin typeface="Times New Roman" pitchFamily="18" charset="0"/>
                <a:cs typeface="Times New Roman" pitchFamily="18" charset="0"/>
              </a:rPr>
              <a:t>жел соғады, күші  5-10 м/с. Ауа температурасы </a:t>
            </a:r>
            <a:r>
              <a:rPr lang="kk-KZ" sz="1100" dirty="0" smtClean="0">
                <a:latin typeface="Times New Roman" pitchFamily="18" charset="0"/>
                <a:cs typeface="Times New Roman" pitchFamily="18" charset="0"/>
              </a:rPr>
              <a:t>7-9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төмен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dirty="0"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14138</TotalTime>
  <Words>568</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3848</cp:revision>
  <cp:lastPrinted>2021-07-01T03:56:27Z</cp:lastPrinted>
  <dcterms:created xsi:type="dcterms:W3CDTF">2018-03-27T06:03:00Z</dcterms:created>
  <dcterms:modified xsi:type="dcterms:W3CDTF">2025-10-02T07:12:11Z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