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959476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685077"/>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02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Ашық. </a:t>
            </a:r>
            <a:r>
              <a:rPr lang="kk-KZ" sz="1150" dirty="0" smtClean="0">
                <a:latin typeface="Times New Roman" panose="02020603050405020304" pitchFamily="18" charset="0"/>
                <a:cs typeface="Times New Roman" panose="02020603050405020304" pitchFamily="18" charset="0"/>
              </a:rPr>
              <a:t>Шығыстан, оң</a:t>
            </a:r>
            <a:r>
              <a:rPr lang="kk-KZ" sz="1150" dirty="0" smtClean="0">
                <a:latin typeface="Times New Roman" panose="02020603050405020304" pitchFamily="18" charset="0"/>
                <a:cs typeface="Times New Roman" panose="02020603050405020304" pitchFamily="18" charset="0"/>
              </a:rPr>
              <a:t>түстік-шығыстан </a:t>
            </a:r>
            <a:r>
              <a:rPr lang="kk-KZ" sz="1150" dirty="0" smtClean="0">
                <a:latin typeface="Times New Roman" panose="02020603050405020304" pitchFamily="18" charset="0"/>
                <a:cs typeface="Times New Roman" panose="02020603050405020304" pitchFamily="18" charset="0"/>
              </a:rPr>
              <a:t>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0-5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түнде 0-2,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14-16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04 </a:t>
            </a:r>
            <a:r>
              <a:rPr lang="kk-KZ" sz="1150" b="1" dirty="0" smtClean="0">
                <a:latin typeface="Times New Roman" panose="02020603050405020304" pitchFamily="18" charset="0"/>
                <a:cs typeface="Times New Roman" panose="02020603050405020304" pitchFamily="18" charset="0"/>
              </a:rPr>
              <a:t>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03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Ашық. </a:t>
            </a:r>
            <a:r>
              <a:rPr lang="kk-KZ" sz="1150" dirty="0" smtClean="0">
                <a:latin typeface="Times New Roman" panose="02020603050405020304" pitchFamily="18" charset="0"/>
                <a:cs typeface="Times New Roman" panose="02020603050405020304" pitchFamily="18" charset="0"/>
              </a:rPr>
              <a:t>Оң</a:t>
            </a:r>
            <a:r>
              <a:rPr lang="kk-KZ" sz="1150" dirty="0" smtClean="0">
                <a:latin typeface="Times New Roman" panose="02020603050405020304" pitchFamily="18" charset="0"/>
                <a:cs typeface="Times New Roman" panose="02020603050405020304" pitchFamily="18" charset="0"/>
              </a:rPr>
              <a:t>түстік-шығыстан </a:t>
            </a:r>
            <a:r>
              <a:rPr lang="kk-KZ" sz="1150" dirty="0" smtClean="0">
                <a:latin typeface="Times New Roman" panose="02020603050405020304" pitchFamily="18" charset="0"/>
                <a:cs typeface="Times New Roman" panose="02020603050405020304" pitchFamily="18" charset="0"/>
              </a:rPr>
              <a:t>жел соғады, күші 0-5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0-2 </a:t>
            </a:r>
            <a:r>
              <a:rPr lang="kk-KZ" sz="1150" dirty="0" smtClean="0">
                <a:latin typeface="Times New Roman" panose="02020603050405020304" pitchFamily="18" charset="0"/>
                <a:cs typeface="Times New Roman" panose="02020603050405020304" pitchFamily="18" charset="0"/>
              </a:rPr>
              <a:t>градус суық </a:t>
            </a:r>
            <a:r>
              <a:rPr lang="kk-KZ" sz="1150" dirty="0" smtClean="0">
                <a:latin typeface="Times New Roman" panose="02020603050405020304" pitchFamily="18" charset="0"/>
                <a:cs typeface="Times New Roman" panose="02020603050405020304" pitchFamily="18" charset="0"/>
              </a:rPr>
              <a:t>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01868856"/>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1669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334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0,878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0,488</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03 </a:t>
            </a:r>
            <a:r>
              <a:rPr lang="kk-KZ" sz="1150" dirty="0" smtClean="0">
                <a:solidFill>
                  <a:schemeClr val="tx1"/>
                </a:solidFill>
                <a:latin typeface="Times New Roman" panose="02020603050405020304" pitchFamily="18" charset="0"/>
                <a:cs typeface="Times New Roman" panose="02020603050405020304" pitchFamily="18" charset="0"/>
              </a:rPr>
              <a:t>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04 </a:t>
            </a:r>
            <a:r>
              <a:rPr lang="kk-KZ" sz="1150" dirty="0" smtClean="0">
                <a:solidFill>
                  <a:schemeClr val="tx1"/>
                </a:solidFill>
                <a:latin typeface="Times New Roman" panose="02020603050405020304" pitchFamily="18" charset="0"/>
                <a:cs typeface="Times New Roman" panose="02020603050405020304" pitchFamily="18" charset="0"/>
              </a:rPr>
              <a:t>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36662</TotalTime>
  <Words>513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6087</cp:revision>
  <cp:lastPrinted>2021-07-01T07:38:07Z</cp:lastPrinted>
  <dcterms:created xsi:type="dcterms:W3CDTF">2018-03-27T06:03:00Z</dcterms:created>
  <dcterms:modified xsi:type="dcterms:W3CDTF">2025-10-02T08:50:45Z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