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92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825168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қазан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жел соғады, күші 5-10 м/с</a:t>
            </a:r>
            <a:r>
              <a:rPr lang="kk-KZ" altLang="ru-RU" sz="1200" dirty="0" smtClean="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smtClean="0">
                <a:latin typeface="Times New Roman" panose="02020603050405020304" pitchFamily="18" charset="0"/>
                <a:cs typeface="Times New Roman" panose="02020603050405020304" pitchFamily="18" charset="0"/>
              </a:rPr>
              <a:t>жылы.</a:t>
            </a:r>
          </a:p>
          <a:p>
            <a:pPr algn="just"/>
            <a:endParaRPr lang="kk-KZ"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04 </a:t>
            </a:r>
            <a:r>
              <a:rPr lang="ru-RU" altLang="ru-RU" sz="1150" b="1" dirty="0" err="1" smtClean="0">
                <a:latin typeface="Times New Roman" panose="02020603050405020304" pitchFamily="18" charset="0"/>
                <a:cs typeface="Times New Roman" panose="02020603050405020304" pitchFamily="18" charset="0"/>
              </a:rPr>
              <a:t>қазанға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03 </a:t>
            </a:r>
            <a:r>
              <a:rPr lang="ru-RU" altLang="ru-RU" sz="1150" b="1" dirty="0" err="1">
                <a:latin typeface="Times New Roman" panose="02020603050405020304" pitchFamily="18" charset="0"/>
                <a:cs typeface="Times New Roman" panose="02020603050405020304" pitchFamily="18" charset="0"/>
              </a:rPr>
              <a:t>қазан</a:t>
            </a:r>
            <a:r>
              <a:rPr lang="ru-RU" altLang="ru-RU" sz="1150" b="1" dirty="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04 </a:t>
            </a:r>
            <a:r>
              <a:rPr lang="ru-RU" altLang="ru-RU" sz="1150" b="1" dirty="0" err="1" smtClean="0">
                <a:latin typeface="Times New Roman" panose="02020603050405020304" pitchFamily="18" charset="0"/>
                <a:cs typeface="Times New Roman" panose="02020603050405020304" pitchFamily="18" charset="0"/>
              </a:rPr>
              <a:t>қазан</a:t>
            </a:r>
            <a:r>
              <a:rPr lang="ru-RU"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42088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6894294"/>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27345</TotalTime>
  <Words>544</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4965</cp:revision>
  <cp:lastPrinted>2021-07-01T07:38:07Z</cp:lastPrinted>
  <dcterms:created xsi:type="dcterms:W3CDTF">2018-03-27T06:03:00Z</dcterms:created>
  <dcterms:modified xsi:type="dcterms:W3CDTF">2025-10-02T07:54:20Z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