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180410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02</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02 қазанда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367879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525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50482"/>
            <a:ext cx="4726961" cy="1600438"/>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03 </a:t>
            </a:r>
            <a:r>
              <a:rPr lang="kk-KZ" sz="1050" b="1" kern="1400" dirty="0">
                <a:latin typeface="Times New Roman" panose="02020603050405020304" pitchFamily="18" charset="0"/>
                <a:cs typeface="Times New Roman" panose="02020603050405020304" pitchFamily="18" charset="0"/>
              </a:rPr>
              <a:t>қазанға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02 </a:t>
            </a:r>
            <a:r>
              <a:rPr lang="kk-KZ" sz="1050" b="1"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20-ден 03 </a:t>
            </a:r>
            <a:r>
              <a:rPr lang="kk-KZ" sz="1050" b="1" kern="1400" dirty="0">
                <a:latin typeface="Times New Roman" panose="02020603050405020304" pitchFamily="18" charset="0"/>
                <a:cs typeface="Times New Roman" panose="02020603050405020304" pitchFamily="18" charset="0"/>
              </a:rPr>
              <a:t>қазан</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a:t>
            </a:r>
            <a:r>
              <a:rPr lang="ru-RU" sz="1100" dirty="0" err="1">
                <a:latin typeface="Times New Roman" panose="02020603050405020304" pitchFamily="18" charset="0"/>
                <a:cs typeface="Times New Roman" panose="02020603050405020304" pitchFamily="18" charset="0"/>
              </a:rPr>
              <a:t>сыз</a:t>
            </a:r>
            <a:r>
              <a:rPr lang="kk-KZ" sz="1100" dirty="0">
                <a:latin typeface="Times New Roman" panose="02020603050405020304" pitchFamily="18" charset="0"/>
                <a:cs typeface="Times New Roman" panose="02020603050405020304" pitchFamily="18" charset="0"/>
              </a:rPr>
              <a:t>. Батыстан жел соғады, күші 9-14, күндіз 15-20 м/с. Ауа температурасы түнде 0,-2, күндіз 4-6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04</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қазанға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04 </a:t>
            </a:r>
            <a:r>
              <a:rPr lang="kk-KZ" sz="1100" b="1" kern="1400" dirty="0">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 (жаңбыр, қар), тұман. Солтүстік-батыстан жел соғады, күші 9-14 м/с. Ауа температурасы 0,-2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36640" y="2134374"/>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03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04</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қазанға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46192</TotalTime>
  <Words>619</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6858</cp:revision>
  <cp:lastPrinted>2025-07-15T07:11:11Z</cp:lastPrinted>
  <dcterms:created xsi:type="dcterms:W3CDTF">2018-03-27T06:03:00Z</dcterms:created>
  <dcterms:modified xsi:type="dcterms:W3CDTF">2025-10-02T06:23:55Z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