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28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373583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жауын-шашын (жаңбыр, қар), күндіз жаңбыр. Оңтүстік-батыстан соққан жел солтүстік-батысқа ауысады, </a:t>
            </a:r>
            <a:r>
              <a:rPr lang="kk-KZ" sz="1200" dirty="0" smtClean="0">
                <a:solidFill>
                  <a:prstClr val="black"/>
                </a:solidFill>
                <a:latin typeface="Times New Roman" pitchFamily="18" charset="0"/>
                <a:cs typeface="Times New Roman" pitchFamily="18" charset="0"/>
              </a:rPr>
              <a:t>күші 9-14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6-8°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altLang="ru-RU" sz="1000" b="1" dirty="0">
              <a:solidFill>
                <a:prstClr val="black"/>
              </a:solidFill>
              <a:latin typeface="Times New Roman" pitchFamily="18" charset="0"/>
              <a:cs typeface="Times New Roman" pitchFamily="18" charset="0"/>
            </a:endParaRP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ru-RU" altLang="ru-RU" sz="1200" b="1" dirty="0" err="1" smtClean="0">
                <a:latin typeface="Times New Roman" pitchFamily="18" charset="0"/>
                <a:cs typeface="Times New Roman" pitchFamily="18" charset="0"/>
              </a:rPr>
              <a:t>қазанға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қазан</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ru-RU" sz="1200" dirty="0">
                <a:solidFill>
                  <a:prstClr val="black"/>
                </a:solidFill>
                <a:latin typeface="Times New Roman" pitchFamily="18" charset="0"/>
                <a:cs typeface="Times New Roman" pitchFamily="18" charset="0"/>
              </a:rPr>
              <a:t> 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1-3°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88039192"/>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0,247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1" name="TextBox 13"/>
          <p:cNvSpPr txBox="1"/>
          <p:nvPr/>
        </p:nvSpPr>
        <p:spPr>
          <a:xfrm>
            <a:off x="5025122" y="227709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2" name="TextBox 13"/>
          <p:cNvSpPr txBox="1"/>
          <p:nvPr/>
        </p:nvSpPr>
        <p:spPr>
          <a:xfrm>
            <a:off x="5019907" y="318216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Ақанова А.Е.</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22055</TotalTime>
  <Words>649</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3894</cp:revision>
  <cp:lastPrinted>2021-07-01T03:56:27Z</cp:lastPrinted>
  <dcterms:created xsi:type="dcterms:W3CDTF">2018-03-27T06:03:00Z</dcterms:created>
  <dcterms:modified xsi:type="dcterms:W3CDTF">2025-10-02T07:37:46Z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