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4" d="100"/>
          <a:sy n="74" d="100"/>
        </p:scale>
        <p:origin x="6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166871358"/>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xmlns=""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extLst/>
          </a:blip>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00145792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xmlns=""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smtClean="0"/>
                        <a:t>№</a:t>
                      </a:r>
                      <a:r>
                        <a:rPr lang="kk-KZ" smtClean="0"/>
                        <a:t>275</a:t>
                      </a:r>
                      <a:r>
                        <a:rPr smtClean="0"/>
                        <a:t>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smtClean="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smtClean="0"/>
                        <a:t>жыл</a:t>
                      </a:r>
                      <a:r>
                        <a:rPr lang="ru-RU" baseline="0" dirty="0" smtClean="0"/>
                        <a:t> </a:t>
                      </a:r>
                      <a:r>
                        <a:rPr lang="kk-KZ" baseline="0" dirty="0" smtClean="0"/>
                        <a:t>02</a:t>
                      </a:r>
                      <a:r>
                        <a:rPr lang="ru-RU" baseline="0" dirty="0" smtClean="0"/>
                        <a:t> </a:t>
                      </a:r>
                      <a:r>
                        <a:rPr lang="kk-KZ" baseline="0" dirty="0" smtClean="0"/>
                        <a:t>қазан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03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smtClean="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03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hangingPunct="1">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жауын-шашынсыз. Солтүстік-батыстан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9-14 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1-3, </a:t>
            </a:r>
            <a:r>
              <a:rPr lang="kk-KZ" sz="1200" dirty="0">
                <a:solidFill>
                  <a:prstClr val="black"/>
                </a:solidFill>
                <a:latin typeface="Times New Roman" panose="02020603050405020304" pitchFamily="18" charset="0"/>
                <a:cs typeface="Times New Roman" pitchFamily="18" charset="0"/>
              </a:rPr>
              <a:t>күндіз                       6-8 градус жылы. </a:t>
            </a:r>
          </a:p>
          <a:p>
            <a:pPr indent="182563" algn="just" hangingPunct="1">
              <a:defRPr/>
            </a:pPr>
            <a:endParaRPr lang="kk-KZ" sz="1200" dirty="0">
              <a:solidFill>
                <a:prstClr val="black"/>
              </a:solidFill>
              <a:latin typeface="Times New Roman" panose="02020603050405020304" pitchFamily="18" charset="0"/>
              <a:cs typeface="Times New Roman" pitchFamily="18" charset="0"/>
            </a:endParaRPr>
          </a:p>
          <a:p>
            <a:pPr indent="182563"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04</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82563" algn="ctr" hangingPunct="1">
              <a:defRPr/>
            </a:pPr>
            <a:r>
              <a:rPr lang="kk-KZ" altLang="ru-RU" sz="1200" b="1" dirty="0" smtClean="0">
                <a:latin typeface="Times New Roman" panose="02020603050405020304" pitchFamily="18" charset="0"/>
                <a:cs typeface="Times New Roman" pitchFamily="18" charset="0"/>
              </a:rPr>
              <a:t>03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04</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82563" algn="just">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a:solidFill>
                  <a:prstClr val="black"/>
                </a:solidFill>
                <a:latin typeface="Times New Roman" panose="02020603050405020304" pitchFamily="18" charset="0"/>
                <a:cs typeface="Times New Roman" pitchFamily="18" charset="0"/>
              </a:rPr>
              <a:t>жауын-шашынсыз. Солтүстік </a:t>
            </a:r>
            <a:r>
              <a:rPr lang="kk-KZ" sz="1200" dirty="0">
                <a:solidFill>
                  <a:prstClr val="black"/>
                </a:solidFill>
                <a:latin typeface="Times New Roman" panose="02020603050405020304" pitchFamily="18" charset="0"/>
                <a:cs typeface="Times New Roman" pitchFamily="18" charset="0"/>
              </a:rPr>
              <a:t>батыстан жел соғады, күші </a:t>
            </a:r>
            <a:r>
              <a:rPr lang="kk-KZ" sz="1200" dirty="0" smtClean="0">
                <a:solidFill>
                  <a:prstClr val="black"/>
                </a:solidFill>
                <a:latin typeface="Times New Roman" panose="02020603050405020304" pitchFamily="18" charset="0"/>
                <a:cs typeface="Times New Roman" pitchFamily="18" charset="0"/>
              </a:rPr>
              <a:t>9-14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0-2 градус жылы.</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46821659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19</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876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23</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xmlns=""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smtClean="0"/>
              <a:t>02</a:t>
            </a:r>
            <a:r>
              <a:rPr lang="ru-RU" dirty="0" smtClean="0"/>
              <a:t> </a:t>
            </a:r>
            <a:r>
              <a:rPr lang="ru-RU" dirty="0" err="1" smtClean="0"/>
              <a:t>қазан</a:t>
            </a:r>
            <a:r>
              <a:rPr dirty="0" smtClean="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8288"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сейіліуіне</a:t>
            </a:r>
            <a:r>
              <a:rPr lang="ru-RU" altLang="ru-RU" sz="1200" b="1" dirty="0">
                <a:solidFill>
                  <a:prstClr val="black"/>
                </a:solidFill>
                <a:latin typeface="Times New Roman" pitchFamily="18" charset="0"/>
                <a:cs typeface="Times New Roman"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smtClean="0">
                <a:latin typeface="Times New Roman"/>
                <a:ea typeface="Times New Roman"/>
                <a:cs typeface="Times New Roman"/>
                <a:sym typeface="Times New Roman"/>
              </a:rPr>
              <a:t>Дайындаған</a:t>
            </a:r>
            <a:r>
              <a:rPr sz="1200" dirty="0" smtClean="0">
                <a:latin typeface="Times New Roman"/>
                <a:ea typeface="Times New Roman"/>
                <a:cs typeface="Times New Roman"/>
                <a:sym typeface="Times New Roman"/>
              </a:rPr>
              <a:t>:</a:t>
            </a:r>
            <a:r>
              <a:rPr lang="ru-RU" sz="1200" dirty="0" smtClean="0">
                <a:latin typeface="Times New Roman"/>
                <a:ea typeface="Times New Roman"/>
                <a:cs typeface="Times New Roman"/>
                <a:sym typeface="Times New Roman"/>
              </a:rPr>
              <a:t> </a:t>
            </a:r>
            <a:r>
              <a:rPr lang="ru-RU" sz="1200" dirty="0" err="1" smtClean="0">
                <a:latin typeface="Times New Roman"/>
                <a:ea typeface="Times New Roman"/>
                <a:cs typeface="Times New Roman"/>
                <a:sym typeface="Times New Roman"/>
              </a:rPr>
              <a:t>Туяк</a:t>
            </a:r>
            <a:r>
              <a:rPr lang="ru-RU" sz="1200" smtClean="0">
                <a:latin typeface="Times New Roman"/>
                <a:ea typeface="Times New Roman"/>
                <a:cs typeface="Times New Roman"/>
                <a:sym typeface="Times New Roman"/>
              </a:rPr>
              <a:t> С</a:t>
            </a:r>
            <a:r>
              <a:rPr sz="1200" smtClean="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xmlns="" val="20000"/>
                    </a:ext>
                  </a:extLst>
                </a:gridCol>
                <a:gridCol w="3081337">
                  <a:extLst>
                    <a:ext uri="{9D8B030D-6E8A-4147-A177-3AD203B41FA5}">
                      <a16:colId xmlns:a16="http://schemas.microsoft.com/office/drawing/2014/main" xmlns=""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xmlns="" val="20000"/>
                    </a:ext>
                  </a:extLst>
                </a:gridCol>
                <a:gridCol w="3759200">
                  <a:extLst>
                    <a:ext uri="{9D8B030D-6E8A-4147-A177-3AD203B41FA5}">
                      <a16:colId xmlns:a16="http://schemas.microsoft.com/office/drawing/2014/main" xmlns=""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xmlns="" val="20000"/>
                    </a:ext>
                  </a:extLst>
                </a:gridCol>
                <a:gridCol w="2017711">
                  <a:extLst>
                    <a:ext uri="{9D8B030D-6E8A-4147-A177-3AD203B41FA5}">
                      <a16:colId xmlns:a16="http://schemas.microsoft.com/office/drawing/2014/main" xmlns=""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47</TotalTime>
  <Words>498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baron</cp:lastModifiedBy>
  <cp:revision>108</cp:revision>
  <dcterms:modified xsi:type="dcterms:W3CDTF">2025-10-02T07:48:11Z</dcterms:modified>
</cp:coreProperties>
</file>