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335891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түнде қар, күндіз жауын-шашын (жаңбыр, қар). Оңтүстік-батыстан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2-4°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81368" y="2293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645096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smtClean="0">
                          <a:solidFill>
                            <a:schemeClr val="tx1"/>
                          </a:solidFill>
                          <a:latin typeface="Times New Roman" panose="02020603050405020304" pitchFamily="18" charset="0"/>
                          <a:cs typeface="Times New Roman" panose="02020603050405020304" pitchFamily="18" charset="0"/>
                        </a:rPr>
                        <a:t> </a:t>
                      </a: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Ақанова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19197</TotalTime>
  <Words>577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2021-07-01T03:56:27Z</cp:lastPrinted>
  <dcterms:created xsi:type="dcterms:W3CDTF">2018-03-27T06:03:00Z</dcterms:created>
  <dcterms:modified xsi:type="dcterms:W3CDTF">2025-10-02T07:49:50Z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