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51093891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32873217"/>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169</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8518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03 </a:t>
            </a:r>
            <a:r>
              <a:rPr lang="kk-KZ" altLang="ru-RU" sz="1150" b="1" dirty="0" smtClean="0">
                <a:latin typeface="Times New Roman" pitchFamily="18" charset="0"/>
                <a:cs typeface="Times New Roman" pitchFamily="18" charset="0"/>
              </a:rPr>
              <a:t>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02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03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Ашық</a:t>
            </a:r>
            <a:r>
              <a:rPr lang="kk-KZ" sz="1200" kern="1400" dirty="0">
                <a:latin typeface="Times New Roman"/>
                <a:ea typeface="Times New Roman"/>
              </a:rPr>
              <a:t>, жауын-шашынсыз. Солтүстік-шығыстан, шығыстан жел соғады, күші 2-7 м/с. Ауа температурасы түнде 2-4, күндіз </a:t>
            </a:r>
            <a:r>
              <a:rPr lang="kk-KZ" sz="1200" kern="1400" dirty="0" smtClean="0">
                <a:latin typeface="Times New Roman"/>
                <a:ea typeface="Times New Roman"/>
              </a:rPr>
              <a:t>19-21 </a:t>
            </a:r>
            <a:r>
              <a:rPr lang="kk-KZ" sz="1200" kern="1400" dirty="0" smtClean="0">
                <a:latin typeface="Times New Roman"/>
                <a:ea typeface="Times New Roman"/>
              </a:rPr>
              <a:t>жылы.</a:t>
            </a:r>
          </a:p>
          <a:p>
            <a:pPr algn="just"/>
            <a:endParaRPr lang="kk-KZ" altLang="ru-RU" sz="1200" b="1" kern="1400" dirty="0">
              <a:latin typeface="Times New Roman"/>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02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03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Ашық, жауын-шашынсыз. </a:t>
            </a:r>
            <a:r>
              <a:rPr lang="kk-KZ" sz="1200" kern="1400" dirty="0" smtClean="0">
                <a:latin typeface="Times New Roman"/>
                <a:ea typeface="Times New Roman"/>
              </a:rPr>
              <a:t>Солтүстік-шығыстан жел соғады, күші 0-5 м/с</a:t>
            </a:r>
            <a:r>
              <a:rPr lang="kk-KZ" sz="1200" kern="1400" dirty="0">
                <a:latin typeface="Times New Roman"/>
                <a:ea typeface="Times New Roman"/>
              </a:rPr>
              <a:t>. Ауа температурасы </a:t>
            </a:r>
            <a:r>
              <a:rPr lang="kk-KZ" sz="1200" kern="1400" dirty="0" smtClean="0">
                <a:latin typeface="Times New Roman"/>
                <a:ea typeface="Times New Roman"/>
              </a:rPr>
              <a:t>4-6 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жиналуына</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Гиляжева М</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30450</TotalTime>
  <Words>570</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4989</cp:revision>
  <cp:lastPrinted>2023-02-06T06:57:51Z</cp:lastPrinted>
  <dcterms:created xsi:type="dcterms:W3CDTF">2018-03-27T06:03:00Z</dcterms:created>
  <dcterms:modified xsi:type="dcterms:W3CDTF">2025-10-02T07:13:53Z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