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0" d="100"/>
          <a:sy n="100" d="100"/>
        </p:scale>
        <p:origin x="84"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5783666"/>
              </p:ext>
            </p:extLst>
          </p:nvPr>
        </p:nvGraphicFramePr>
        <p:xfrm>
          <a:off x="337097" y="2780928"/>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275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02 қазан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308872"/>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03 қазанға </a:t>
            </a:r>
            <a:r>
              <a:rPr lang="kk-KZ"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02 </a:t>
            </a:r>
            <a:r>
              <a:rPr lang="ru-RU" sz="1100" b="1" dirty="0" err="1">
                <a:solidFill>
                  <a:srgbClr val="000000"/>
                </a:solidFill>
                <a:latin typeface="Times New Roman" panose="02020603050405020304" pitchFamily="18" charset="0"/>
                <a:cs typeface="Times New Roman" panose="02020603050405020304" pitchFamily="18" charset="0"/>
              </a:rPr>
              <a:t>қазанның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20-нен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03 </a:t>
            </a:r>
            <a:r>
              <a:rPr lang="ru-RU" sz="1100" b="1" dirty="0" err="1">
                <a:solidFill>
                  <a:srgbClr val="000000"/>
                </a:solidFill>
                <a:latin typeface="Times New Roman" panose="02020603050405020304" pitchFamily="18" charset="0"/>
                <a:cs typeface="Times New Roman" panose="02020603050405020304" pitchFamily="18" charset="0"/>
              </a:rPr>
              <a:t>қазанның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20-ге </a:t>
            </a:r>
            <a:r>
              <a:rPr lang="ru-RU" sz="1100" b="1" dirty="0" err="1">
                <a:solidFill>
                  <a:srgbClr val="000000"/>
                </a:solidFill>
                <a:latin typeface="Times New Roman" panose="02020603050405020304" pitchFamily="18" charset="0"/>
                <a:cs typeface="Times New Roman" panose="02020603050405020304" pitchFamily="18" charset="0"/>
              </a:rPr>
              <a:t>дейін</a:t>
            </a:r>
            <a:r>
              <a:rPr lang="ru-RU" sz="13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түнде және таңертең жауын-шашын (жаңбыр, қар) жауады. Жел, күші 9-14, күндіз екпіні 15-20 м/с. Ауа температурасы түнде </a:t>
            </a:r>
            <a:r>
              <a:rPr lang="kk-KZ" sz="1300" dirty="0">
                <a:latin typeface="Times New Roman" panose="02020603050405020304" pitchFamily="18" charset="0"/>
                <a:ea typeface="Calibri" panose="020F0502020204030204" pitchFamily="34" charset="0"/>
              </a:rPr>
              <a:t>1-3 аяз</a:t>
            </a:r>
            <a:r>
              <a:rPr lang="kk-KZ" sz="1300" dirty="0">
                <a:effectLst/>
                <a:latin typeface="Times New Roman" panose="02020603050405020304" pitchFamily="18" charset="0"/>
                <a:ea typeface="Calibri" panose="020F0502020204030204" pitchFamily="34" charset="0"/>
              </a:rPr>
              <a:t>, күндіз </a:t>
            </a:r>
            <a:r>
              <a:rPr lang="kk-KZ" sz="1300" dirty="0">
                <a:latin typeface="Times New Roman" panose="02020603050405020304" pitchFamily="18" charset="0"/>
                <a:ea typeface="Calibri" panose="020F0502020204030204" pitchFamily="34" charset="0"/>
              </a:rPr>
              <a:t>6-8</a:t>
            </a:r>
            <a:r>
              <a:rPr lang="kk-KZ" sz="1300" dirty="0">
                <a:effectLst/>
                <a:latin typeface="Times New Roman" panose="02020603050405020304" pitchFamily="18" charset="0"/>
                <a:ea typeface="Calibri" panose="020F0502020204030204" pitchFamily="34" charset="0"/>
              </a:rPr>
              <a:t> жылы.</a:t>
            </a:r>
          </a:p>
          <a:p>
            <a:pPr indent="182563" algn="just"/>
            <a:endParaRPr lang="kk-KZ" sz="1300" dirty="0">
              <a:effectLst/>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04 қазанға</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03 </a:t>
            </a:r>
            <a:r>
              <a:rPr lang="ru-RU" sz="1100" b="1" dirty="0" err="1">
                <a:solidFill>
                  <a:srgbClr val="000000"/>
                </a:solidFill>
                <a:latin typeface="Times New Roman" panose="02020603050405020304" pitchFamily="18" charset="0"/>
                <a:cs typeface="Times New Roman" panose="02020603050405020304" pitchFamily="18" charset="0"/>
              </a:rPr>
              <a:t>қазанның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04 </a:t>
            </a:r>
            <a:r>
              <a:rPr lang="kk-KZ" sz="1100" b="1" dirty="0">
                <a:solidFill>
                  <a:srgbClr val="000000"/>
                </a:solidFill>
                <a:latin typeface="Times New Roman" panose="02020603050405020304" pitchFamily="18" charset="0"/>
                <a:cs typeface="Times New Roman" panose="02020603050405020304" pitchFamily="18" charset="0"/>
              </a:rPr>
              <a:t>қазанның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08-ге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Жел, күші 9-14 м/с. Ауа температурасы 0-2 жылы.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2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i="1" dirty="0">
                <a:solidFill>
                  <a:schemeClr val="tx1"/>
                </a:solidFill>
                <a:latin typeface="Times New Roman" pitchFamily="18" charset="0"/>
                <a:cs typeface="Times New Roman" pitchFamily="18" charset="0"/>
                <a:sym typeface="+mn-ea"/>
              </a:rPr>
              <a:t>ыдырауына </a:t>
            </a:r>
            <a:r>
              <a:rPr lang="kk-KZ" altLang="en-US" sz="1200" i="1" dirty="0">
                <a:solidFill>
                  <a:schemeClr val="tx1"/>
                </a:solidFill>
                <a:latin typeface="Times New Roman" pitchFamily="18" charset="0"/>
                <a:cs typeface="Times New Roman" pitchFamily="18" charset="0"/>
                <a:sym typeface="+mn-ea"/>
              </a:rPr>
              <a:t>ықпал етеді.</a:t>
            </a:r>
          </a:p>
          <a:p>
            <a:pPr indent="182563" algn="just"/>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latin typeface="Times New Roman" pitchFamily="18" charset="0"/>
                <a:cs typeface="Times New Roman" pitchFamily="18" charset="0"/>
                <a:sym typeface="+mn-ea"/>
              </a:rPr>
              <a:t>төмен</a:t>
            </a:r>
            <a:r>
              <a:rPr lang="kk-KZ" altLang="en-US" sz="1200" i="1" dirty="0">
                <a:solidFill>
                  <a:schemeClr val="tx1"/>
                </a:solidFill>
                <a:latin typeface="Times New Roman" pitchFamily="18" charset="0"/>
                <a:cs typeface="Times New Roman" pitchFamily="18" charset="0"/>
                <a:sym typeface="+mn-ea"/>
              </a:rPr>
              <a:t> болады деп күтілуде.</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02 </a:t>
            </a:r>
            <a:r>
              <a:rPr lang="ru-RU" altLang="ru-RU" sz="1200" b="1" dirty="0" err="1">
                <a:latin typeface="Times New Roman" panose="02020603050405020304" pitchFamily="18" charset="0"/>
                <a:cs typeface="Times New Roman" panose="02020603050405020304" pitchFamily="18" charset="0"/>
              </a:rPr>
              <a:t>қазанда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1604986831"/>
              </p:ext>
            </p:extLst>
          </p:nvPr>
        </p:nvGraphicFramePr>
        <p:xfrm>
          <a:off x="5077957" y="4451810"/>
          <a:ext cx="4572000" cy="1977170"/>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78661">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432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000" kern="18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000" kern="18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32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000" kern="18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000" kern="18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8004">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32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32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47473">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Баймуканова</a:t>
            </a:r>
            <a:r>
              <a:rPr lang="ru-RU" altLang="ru-RU" sz="1200" b="1" i="1" dirty="0">
                <a:solidFill>
                  <a:srgbClr val="000000"/>
                </a:solidFill>
                <a:latin typeface="Times New Roman" panose="02020603050405020304" pitchFamily="18" charset="0"/>
                <a:cs typeface="Times New Roman" panose="02020603050405020304" pitchFamily="18" charset="0"/>
              </a:rPr>
              <a:t> Г. </a:t>
            </a:r>
            <a:r>
              <a:rPr lang="kk-KZ" altLang="ru-RU" sz="1200" b="1" i="1" dirty="0">
                <a:solidFill>
                  <a:srgbClr val="000000"/>
                </a:solidFill>
                <a:latin typeface="Times New Roman" panose="02020603050405020304" pitchFamily="18" charset="0"/>
                <a:cs typeface="Times New Roman" panose="02020603050405020304" pitchFamily="18" charset="0"/>
              </a:rPr>
              <a:t>/Каралаш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19468</TotalTime>
  <Words>580</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3745</cp:revision>
  <cp:lastPrinted>2021-07-01T07:38:07Z</cp:lastPrinted>
  <dcterms:created xsi:type="dcterms:W3CDTF">2018-03-27T06:03:00Z</dcterms:created>
  <dcterms:modified xsi:type="dcterms:W3CDTF">2025-10-02T06:18:07Z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